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0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8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4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6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3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4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1A94-626E-4641-A098-7D0CC7D9942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AAFC-E46B-4878-8AD9-A46CBF3B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1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фон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" name="фон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8" y="555526"/>
            <a:ext cx="9036496" cy="4216539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Сетевой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проекта 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 презентаций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«Моя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семья»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Номинация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«Спешите делать добро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Автор: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Лампру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Димитрис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ученик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класса школы при Посольстве России в Швеции</a:t>
            </a:r>
          </a:p>
          <a:p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Руководители: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Крутских Наталья Викторовна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начальных классов 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музыки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Ефремов Дмитрий Борисович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математики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Шмырёв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Андрей Анатольевич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кпн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физики и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4187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 numSld="999" showWhenStopped="0">
                <p:cTn id="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339502"/>
            <a:ext cx="32265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Дедушка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талантливо пишет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пейзажи, иконы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делает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станковые гравюры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Он выполнил почти  500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экслибрисов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художников, писателей, артистов, а ещё он пишет книги. Дедушка изготовил экслибрисы для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М. Боярского. Г.А. Товстоногова, В. Розова,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Жжёнова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других известных деятелей искусства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Мама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говорит, что способности к рисованию и прикладному творчеству у меня от дедушки. Недаром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сетевых проектах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два раза занял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первое место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339502"/>
            <a:ext cx="32265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Дедушка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талантливо пишет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пейзажи, иконы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делает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станковые гравюры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Он выполнил почти  500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экслибрисов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художников, писателей, артистов, а ещё он пишет книги. Дедушка изготовил экслибрисы для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М. Боярского. Г.А. Товстоногова, В. Розова,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Жжёнова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других известных деятелей искусства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Мама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говорит, что способности к рисованию и прикладному творчеству у меня от дедушки. Недаром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сетевых проектах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два раза занял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первое место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5453" y="313361"/>
            <a:ext cx="34167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После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северной  столицы мы 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солнышке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мечтаем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с радостью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дружно на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Кипр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вместе улетаем. Здесь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папина семья живёт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каждый год нас с нетерпеньем ждёт!</a:t>
            </a:r>
          </a:p>
          <a:p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Дедушка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Анастасис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бабушка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Димитра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из простой трудовой семьи, дедушка работал в фармацевтической компании, бабушка – на телефонной станции.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</a:p>
          <a:p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Сейчас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они на пенсии. 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удовольствием ухаживают за своим садом и всегда рады гостям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4933" y="313941"/>
            <a:ext cx="3337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прабабушка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Христалла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бабушка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Димитра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очень любят меня и мою сестрёнку Зою.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прилетаем, нас встречают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широким застольем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день бабушки угощают всю семью вкусными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национальными блюдами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6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68760" y="224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9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77155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всегда с большим удовольствием помогаю бабушкам на кухне.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Они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научили меня готовить самые любимые блюда нашей семьи –греческую запеканку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Тавас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пирог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Василопита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3" name="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12776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4137" y="309880"/>
            <a:ext cx="33742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С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гордостью я рассматриваю фотографии своих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прадедушек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которые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годы суровых испытаний встали на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защиту Родины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воевали до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Победы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Мой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прадедушка </a:t>
            </a:r>
            <a:r>
              <a:rPr lang="ru-RU" sz="17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Димов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Иннокентий Григорьевич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годы войны был воздушным стрелком 362 авиационного полка, служил в звании старшего сержанта, а также работал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художником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в воинской части. </a:t>
            </a:r>
            <a:endParaRPr lang="ru-RU" sz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Прадедушку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наградили медалями «За Отвагу», «За взятие  Берлина», «За взятие Кёнигсберга» и орденом Победы.  После окончания войны он работал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художником-оформителем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68760" y="2031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8720" y="368240"/>
            <a:ext cx="35283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Прапрадедушка </a:t>
            </a:r>
            <a:r>
              <a:rPr lang="ru-RU" sz="17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Горшанов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Диомид Петрович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воевал в звании майора в составе 142 стрелковой дивизии, которая участвовала в освобождении Польши, штурме Берлина. </a:t>
            </a: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Папа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мне показывал награды прапрадедушки: Орден Красного Знамени, медали «За взятие Берлина», «За Отвагу», «За Победу над Германией»,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«За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освобождение Варшавы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». В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нашем семейном архиве бережно хранится книга польского писателя </a:t>
            </a:r>
            <a:r>
              <a:rPr lang="ru-RU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Януша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Пшиманского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Студзянки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в которой рассказывается об освобождении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Польши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В этой книге я прочитал о  моём прапрадедушке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12776" y="2202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0">
        <p:fade/>
      </p:transition>
    </mc:Choice>
    <mc:Fallback>
      <p:transition spd="med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483518"/>
            <a:ext cx="3312368" cy="383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горжусь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своими прадедами и мечтаю пройти с их портретами в рядах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«Бессмертного полка»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30000"/>
              </a:lnSpc>
            </a:pPr>
            <a:endParaRPr lang="en-US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Сейчас мне только 8, но я мечтаю о том, что через много лет мои будущие дети, внуки, правнуки, глядя на мои фотографии в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семейном альбоме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гордились бы мною так же, как 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горжусь своей семьёй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94077">
            <a:off x="1717957" y="358070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мечтаю…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35383" y="2148013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8290" y="1635646"/>
            <a:ext cx="3438126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 Швеция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Стокгольм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          Март 2016г.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483518"/>
            <a:ext cx="28921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Семейный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старенький альбом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простыми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серыми листами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Уж пожелтевшими местами.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сколько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судеб помнит он!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Часто всей 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семьёю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дружной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Мы садимся за столом,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Чтоб перелистать семейный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Нашей памяти альбом.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Здесь переплетенье судеб, 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Биография страны,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Жизнь и подвиг моих предков. 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история семьи! </a:t>
            </a:r>
          </a:p>
        </p:txBody>
      </p:sp>
      <p:sp>
        <p:nvSpPr>
          <p:cNvPr id="3" name="TextBox 2"/>
          <p:cNvSpPr txBox="1"/>
          <p:nvPr/>
        </p:nvSpPr>
        <p:spPr>
          <a:xfrm rot="21282219">
            <a:off x="1234226" y="348025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Семейный старенький альбом</a:t>
            </a:r>
            <a:b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простыми серыми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листами…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24744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6000">
        <p:fade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776" y="473640"/>
            <a:ext cx="31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Здравствуйте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  Меня зовут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Лампру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Димитрис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 ученик 3 класса  школы при Посольстве России в Швеции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Меня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всегда интересовала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моей семьи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Она необычна уже тем, что близкие мне люди живут в трёх странах: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Швеции, в России и на Кипре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Приглашаю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вас перелистать страницы нашего семейного альбома вместе со мной.</a:t>
            </a:r>
          </a:p>
        </p:txBody>
      </p:sp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84784" y="2153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4000">
        <p:fade/>
      </p:transition>
    </mc:Choice>
    <mc:Fallback>
      <p:transition spd="med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8024" y="630215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фотографии смотрю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гордостью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вам говорю: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«Знакомьтесь: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моя семья.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папа, мама, Зоя, 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Мои здесь бабушки и деды,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войну добывшие победу.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Мне без родных никак нельзя,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семья – мои друзья!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638401"/>
            <a:ext cx="3168352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Родилась моя семья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России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Санкт-Петербурге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когда мои мама и папа учились в институте. После учёбы они улетели на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Кипр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где родился я. Но вскоре мои родители переехали в город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Стокгольм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Здесь папе предложили работу, о которой он мечтал.</a:t>
            </a:r>
          </a:p>
        </p:txBody>
      </p:sp>
      <p:sp>
        <p:nvSpPr>
          <p:cNvPr id="5" name="TextBox 4"/>
          <p:cNvSpPr txBox="1"/>
          <p:nvPr/>
        </p:nvSpPr>
        <p:spPr>
          <a:xfrm rot="21121017">
            <a:off x="1331640" y="456287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Знакомьтесь: вот моя семья.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папа, мама, Зоя,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я…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40768" y="2259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339502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Мой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папа  –  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Лампру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Софоклис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Он родился и жил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Кипре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учиться захотел в России. Закончил Первый медицинский университет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Санкт-Петербурге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Работает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врачом-психиатром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Стокгольме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Он очень хороший доктор. Люди, которым он помог, часто присылают ему письма и говорят «спасибо».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Папа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целыми днями занят на работе, но в выходные находит время для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нашей семьи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С ним мы ходим в музеи, гуляем по парку, играем в шахматы, шашки.</a:t>
            </a:r>
          </a:p>
        </p:txBody>
      </p:sp>
      <p:sp>
        <p:nvSpPr>
          <p:cNvPr id="3" name="TextBox 2"/>
          <p:cNvSpPr txBox="1"/>
          <p:nvPr/>
        </p:nvSpPr>
        <p:spPr>
          <a:xfrm rot="21190197">
            <a:off x="1303459" y="370725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Мой папа  –   Лампру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Софоклис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96752" y="2387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000">
        <p:fade/>
      </p:transition>
    </mc:Choice>
    <mc:Fallback>
      <p:transition spd="med"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8024" y="483517"/>
            <a:ext cx="3425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Моя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мама 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Саутина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Алина Николаевна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родилась и училась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Санкт-Петербурге.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Мама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очень красивая и талантливая. Она хорошо рисует, вяжет, готовит так вкусно, что пальчики оближешь. Всё своё время мама посвящает семье, всегда и во всём помогает мне и моей младшей сестрёнке Зое.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сестрой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заботимся о ней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стараемся не огорчать, без напоминаний выполняем свои домашние обязанности.</a:t>
            </a:r>
          </a:p>
        </p:txBody>
      </p:sp>
      <p:sp>
        <p:nvSpPr>
          <p:cNvPr id="3" name="TextBox 2"/>
          <p:cNvSpPr txBox="1"/>
          <p:nvPr/>
        </p:nvSpPr>
        <p:spPr>
          <a:xfrm rot="21118314">
            <a:off x="1358795" y="359743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мама -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Саутина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Алина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96752" y="2224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7" y="454476"/>
            <a:ext cx="32403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Моя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бабушка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Саутина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Ирина Иннокентьевна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работает в школе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учителем-логопедом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Она любит своё дело.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Бабушка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уже на пенсии, но продолжает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трудиться. К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нашему приезду она придумывает интересные маршруты прогулок по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Петербургу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Вместе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бабушкой и сестрёнкой Зоей мы ходим в цирк, зоопарк, дельфинарий, катаемся на аттракционах…</a:t>
            </a:r>
          </a:p>
          <a:p>
            <a:endParaRPr lang="ru-RU" dirty="0"/>
          </a:p>
        </p:txBody>
      </p:sp>
      <p:pic>
        <p:nvPicPr>
          <p:cNvPr id="3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556792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8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008" y="483518"/>
            <a:ext cx="34563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Мой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дедушка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Саутин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Николай Анатольевич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художник, искусствовед, 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член Союза художников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Работает в Научном архиве Российской академии художеств. 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С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нашим дедом не нужны  самые лучшие  экскурсоводы, потому что он отлично знает историю города и страны и очень интересно рассказывает обо всем. С ним мы часто посещаем выставки, ходим в музеи. </a:t>
            </a:r>
          </a:p>
          <a:p>
            <a:endParaRPr lang="ru-RU" dirty="0"/>
          </a:p>
        </p:txBody>
      </p:sp>
      <p:pic>
        <p:nvPicPr>
          <p:cNvPr id="3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700808" y="2281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6000">
        <p:fade/>
      </p:transition>
    </mc:Choice>
    <mc:Fallback>
      <p:transition spd="med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339502"/>
            <a:ext cx="32265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Дедушка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талантливо пишет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пейзажи, иконы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делает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станковые гравюры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Он выполнил почти  500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экслибрисов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художников, писателей, артистов, а ещё он пишет книги. Дедушка изготовил экслибрисы для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М. Боярского. Г.А. Товстоногова, В. Розова,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Жжёнова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других известных деятелей искусства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Мама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говорит, что способности к рисованию и прикладному творчеству у меня от дедушки. Недаром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сетевых проектах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два раза занял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первое место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96752" y="2158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996</Words>
  <Application>Microsoft Office PowerPoint</Application>
  <PresentationFormat>Экран (16:9)</PresentationFormat>
  <Paragraphs>87</Paragraphs>
  <Slides>16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teacher</cp:lastModifiedBy>
  <cp:revision>56</cp:revision>
  <dcterms:created xsi:type="dcterms:W3CDTF">2016-03-12T15:00:15Z</dcterms:created>
  <dcterms:modified xsi:type="dcterms:W3CDTF">2016-03-15T11:23:25Z</dcterms:modified>
</cp:coreProperties>
</file>