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71"/>
  </p:notesMasterIdLst>
  <p:sldIdLst>
    <p:sldId id="256" r:id="rId2"/>
    <p:sldId id="259" r:id="rId3"/>
    <p:sldId id="361" r:id="rId4"/>
    <p:sldId id="363" r:id="rId5"/>
    <p:sldId id="282" r:id="rId6"/>
    <p:sldId id="280" r:id="rId7"/>
    <p:sldId id="263" r:id="rId8"/>
    <p:sldId id="289" r:id="rId9"/>
    <p:sldId id="323" r:id="rId10"/>
    <p:sldId id="322" r:id="rId11"/>
    <p:sldId id="290" r:id="rId12"/>
    <p:sldId id="352" r:id="rId13"/>
    <p:sldId id="324" r:id="rId14"/>
    <p:sldId id="291" r:id="rId15"/>
    <p:sldId id="325" r:id="rId16"/>
    <p:sldId id="292" r:id="rId17"/>
    <p:sldId id="293" r:id="rId18"/>
    <p:sldId id="294" r:id="rId19"/>
    <p:sldId id="326" r:id="rId20"/>
    <p:sldId id="327" r:id="rId21"/>
    <p:sldId id="328" r:id="rId22"/>
    <p:sldId id="297" r:id="rId23"/>
    <p:sldId id="261" r:id="rId24"/>
    <p:sldId id="298" r:id="rId25"/>
    <p:sldId id="271" r:id="rId26"/>
    <p:sldId id="301" r:id="rId27"/>
    <p:sldId id="302" r:id="rId28"/>
    <p:sldId id="351" r:id="rId29"/>
    <p:sldId id="304" r:id="rId30"/>
    <p:sldId id="305" r:id="rId31"/>
    <p:sldId id="306" r:id="rId32"/>
    <p:sldId id="296" r:id="rId33"/>
    <p:sldId id="307" r:id="rId34"/>
    <p:sldId id="308" r:id="rId35"/>
    <p:sldId id="310" r:id="rId36"/>
    <p:sldId id="332" r:id="rId37"/>
    <p:sldId id="333" r:id="rId38"/>
    <p:sldId id="330" r:id="rId39"/>
    <p:sldId id="331" r:id="rId40"/>
    <p:sldId id="334" r:id="rId41"/>
    <p:sldId id="342" r:id="rId42"/>
    <p:sldId id="360" r:id="rId43"/>
    <p:sldId id="314" r:id="rId44"/>
    <p:sldId id="353" r:id="rId45"/>
    <p:sldId id="315" r:id="rId46"/>
    <p:sldId id="354" r:id="rId47"/>
    <p:sldId id="313" r:id="rId48"/>
    <p:sldId id="355" r:id="rId49"/>
    <p:sldId id="312" r:id="rId50"/>
    <p:sldId id="356" r:id="rId51"/>
    <p:sldId id="311" r:id="rId52"/>
    <p:sldId id="357" r:id="rId53"/>
    <p:sldId id="318" r:id="rId54"/>
    <p:sldId id="358" r:id="rId55"/>
    <p:sldId id="316" r:id="rId56"/>
    <p:sldId id="359" r:id="rId57"/>
    <p:sldId id="317" r:id="rId58"/>
    <p:sldId id="337" r:id="rId59"/>
    <p:sldId id="338" r:id="rId60"/>
    <p:sldId id="341" r:id="rId61"/>
    <p:sldId id="349" r:id="rId62"/>
    <p:sldId id="344" r:id="rId63"/>
    <p:sldId id="348" r:id="rId64"/>
    <p:sldId id="350" r:id="rId65"/>
    <p:sldId id="345" r:id="rId66"/>
    <p:sldId id="346" r:id="rId67"/>
    <p:sldId id="343" r:id="rId68"/>
    <p:sldId id="347" r:id="rId69"/>
    <p:sldId id="362" r:id="rId7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A50021"/>
    <a:srgbClr val="700000"/>
    <a:srgbClr val="800000"/>
    <a:srgbClr val="19A745"/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2028" y="-7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77A683-5150-4F65-8F54-88BC0BF19A8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DB6B53-2EAA-40BC-86F8-8D2903609D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1748-4480-4E04-BE08-8E92012681BE}" type="datetime1">
              <a:rPr lang="ru-RU" smtClean="0"/>
              <a:pPr/>
              <a:t>17.03.2011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4FA7E71-708C-4679-BB71-CC01744E3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E15F0-64FA-45D7-B818-7554D95A9B03}" type="datetime1">
              <a:rPr lang="ru-RU" smtClean="0"/>
              <a:pPr/>
              <a:t>17.03.2011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7EC6B-D624-49B7-94A2-65943917470C}" type="datetime1">
              <a:rPr lang="ru-RU" smtClean="0"/>
              <a:pPr/>
              <a:t>17.03.2011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алес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28926" y="2875132"/>
            <a:ext cx="2928958" cy="3652067"/>
          </a:xfrm>
          <a:prstGeom prst="rect">
            <a:avLst/>
          </a:prstGeom>
        </p:spPr>
      </p:pic>
      <p:pic>
        <p:nvPicPr>
          <p:cNvPr id="7" name="Рисунок 6" descr="евклид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14282" y="142852"/>
            <a:ext cx="2634375" cy="3524248"/>
          </a:xfrm>
          <a:prstGeom prst="rect">
            <a:avLst/>
          </a:prstGeom>
        </p:spPr>
      </p:pic>
      <p:pic>
        <p:nvPicPr>
          <p:cNvPr id="8" name="Рисунок 7" descr="декарт.jpg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6000760" y="214290"/>
            <a:ext cx="2857520" cy="3496150"/>
          </a:xfrm>
          <a:prstGeom prst="rect">
            <a:avLst/>
          </a:prstGeom>
        </p:spPr>
      </p:pic>
      <p:sp>
        <p:nvSpPr>
          <p:cNvPr id="11" name="Прямоугольник 10"/>
          <p:cNvSpPr/>
          <p:nvPr userDrawn="1"/>
        </p:nvSpPr>
        <p:spPr>
          <a:xfrm>
            <a:off x="357158" y="4071942"/>
            <a:ext cx="235994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Евклид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3428992" y="1571612"/>
            <a:ext cx="2029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Фалес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6286512" y="4071942"/>
            <a:ext cx="23114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Декарт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фалес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5786" y="428604"/>
            <a:ext cx="3929090" cy="4899114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5429256" y="4500570"/>
            <a:ext cx="31432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Фалес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ленц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57422" y="214290"/>
            <a:ext cx="4114830" cy="4572032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3143240" y="5214950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Ленц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ферми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5720" y="357166"/>
            <a:ext cx="2646106" cy="3734868"/>
          </a:xfrm>
          <a:prstGeom prst="rect">
            <a:avLst/>
          </a:prstGeom>
        </p:spPr>
      </p:pic>
      <p:pic>
        <p:nvPicPr>
          <p:cNvPr id="9" name="Рисунок 8" descr="коши.jpe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43240" y="3071810"/>
            <a:ext cx="2857520" cy="3515289"/>
          </a:xfrm>
          <a:prstGeom prst="rect">
            <a:avLst/>
          </a:prstGeom>
        </p:spPr>
      </p:pic>
      <p:pic>
        <p:nvPicPr>
          <p:cNvPr id="10" name="Рисунок 9" descr="пифагор.jp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143636" y="500042"/>
            <a:ext cx="2688355" cy="3500462"/>
          </a:xfrm>
          <a:prstGeom prst="rect">
            <a:avLst/>
          </a:prstGeom>
        </p:spPr>
      </p:pic>
      <p:sp>
        <p:nvSpPr>
          <p:cNvPr id="12" name="Прямоугольник 11"/>
          <p:cNvSpPr/>
          <p:nvPr userDrawn="1"/>
        </p:nvSpPr>
        <p:spPr>
          <a:xfrm>
            <a:off x="428596" y="4500570"/>
            <a:ext cx="22846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Ферми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3714744" y="1785926"/>
            <a:ext cx="18499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Коши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6143636" y="4572008"/>
            <a:ext cx="27978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Пифагор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75D64-BCA9-407D-8C1A-41540B2FE756}" type="datetime1">
              <a:rPr lang="ru-RU" smtClean="0"/>
              <a:pPr/>
              <a:t>17.03.2011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4FA7E71-708C-4679-BB71-CC01744E3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A3267-847D-4C60-8773-01F048DC534C}" type="datetime1">
              <a:rPr lang="ru-RU" smtClean="0"/>
              <a:pPr/>
              <a:t>17.03.2011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60FA5-FF07-43D9-8285-DD26A5298B5F}" type="datetime1">
              <a:rPr lang="ru-RU" smtClean="0"/>
              <a:pPr/>
              <a:t>17.03.2011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56446-7203-4245-9A24-6A5B0D7326F3}" type="datetime1">
              <a:rPr lang="ru-RU" smtClean="0"/>
              <a:pPr/>
              <a:t>17.03.2011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4FA7E71-708C-4679-BB71-CC01744E3E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51B87-A4B2-4FF2-B27D-6CB62FC0A13C}" type="datetime1">
              <a:rPr lang="ru-RU" smtClean="0"/>
              <a:pPr/>
              <a:t>17.03.2011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C1932-BAA8-4B9C-BD1C-54DCD7008B44}" type="datetime1">
              <a:rPr lang="ru-RU" smtClean="0"/>
              <a:pPr/>
              <a:t>17.03.2011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DBFE0-E64D-4547-A1B4-84200E4B4F4E}" type="datetime1">
              <a:rPr lang="ru-RU" smtClean="0"/>
              <a:pPr/>
              <a:t>17.03.2011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CCFF2-5C1D-40FF-97A6-2EB1AC63C1DA}" type="datetime1">
              <a:rPr lang="ru-RU" smtClean="0"/>
              <a:pPr/>
              <a:t>17.03.2011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040EAB4-59C6-466A-995E-4F31672D1B7C}" type="datetime1">
              <a:rPr lang="ru-RU" smtClean="0"/>
              <a:pPr/>
              <a:t>17.03.2011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4FA7E71-708C-4679-BB71-CC01744E3E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80" r:id="rId14"/>
    <p:sldLayoutId id="2147483681" r:id="rId15"/>
  </p:sldLayoutIdLst>
  <p:transition spd="med"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74;&#1085;\Neverh32020.mp3" TargetMode="Externa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82;&#1074;&#1085;\&#1054;&#1087;&#1099;&#1090;&#1099;%20&#1089;%20&#1096;&#1077;&#1089;&#1090;&#1080;&#1092;&#1090;&#1086;&#1088;&#1080;&#1089;&#1090;&#1086;&#1081;%20&#1089;&#1077;&#1088;&#1086;&#1081;_WM9_1Mbps_Download_PAL_ConstrainedVBR.wmv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74;&#1085;\Neverh32002.mp3" TargetMode="Externa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F:\&#1082;&#1074;&#1085;\&#1050;&#1083;&#1080;&#1087;1.wmv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F:\&#1082;&#1074;&#1085;\Neverh32004.mp3" TargetMode="External"/><Relationship Id="rId1" Type="http://schemas.openxmlformats.org/officeDocument/2006/relationships/video" Target="file:///F:\&#1082;&#1074;&#1085;\&#1047;&#1072;&#1085;&#1080;&#1084;&#1072;&#1090;&#1077;&#1083;&#1100;&#1085;&#1072;&#1103;%20&#1092;&#1080;&#1079;&#1080;&#1082;&#1072;%20-%20&#1042;&#1080;&#1076;&#1077;&#1086;%20-%20bigmir)net.wmv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74;&#1085;\Neverh32004.mp3" TargetMode="Externa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82;&#1074;&#1085;\&#1047;&#1074;&#1091;&#1082;&#1080;%20&#1083;&#1077;&#1089;&#1072;_WM9_1Mbps_Download_PAL_ConstrainedVBR.wmv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74;&#1085;\gusi.mp3" TargetMode="External"/><Relationship Id="rId4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74;&#1085;\gusi.mp3" TargetMode="External"/><Relationship Id="rId4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74;&#1085;\petuh%201.mp3" TargetMode="External"/><Relationship Id="rId4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74;&#1085;\petuh%201.mp3" TargetMode="External"/><Relationship Id="rId4" Type="http://schemas.openxmlformats.org/officeDocument/2006/relationships/image" Target="../media/image5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74;&#1085;\gorlica_22s.mp3" TargetMode="External"/><Relationship Id="rId4" Type="http://schemas.openxmlformats.org/officeDocument/2006/relationships/image" Target="../media/image5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74;&#1085;\gorlica_22s.mp3" TargetMode="External"/><Relationship Id="rId4" Type="http://schemas.openxmlformats.org/officeDocument/2006/relationships/image" Target="../media/image5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74;&#1085;\gluhar(2).mp3" TargetMode="External"/><Relationship Id="rId4" Type="http://schemas.openxmlformats.org/officeDocument/2006/relationships/image" Target="../media/image6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74;&#1085;\gluhar(2).mp3" TargetMode="External"/><Relationship Id="rId4" Type="http://schemas.openxmlformats.org/officeDocument/2006/relationships/image" Target="../media/image6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82;&#1074;&#1085;\Neverh32002.mp3" TargetMode="External"/><Relationship Id="rId4" Type="http://schemas.openxmlformats.org/officeDocument/2006/relationships/image" Target="../media/image14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74;&#1085;\vorona.mp3" TargetMode="External"/><Relationship Id="rId4" Type="http://schemas.openxmlformats.org/officeDocument/2006/relationships/image" Target="../media/image6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74;&#1085;\vorona.mp3" TargetMode="External"/><Relationship Id="rId4" Type="http://schemas.openxmlformats.org/officeDocument/2006/relationships/image" Target="../media/image6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74;&#1085;\chajki%203.mp3" TargetMode="External"/><Relationship Id="rId4" Type="http://schemas.openxmlformats.org/officeDocument/2006/relationships/image" Target="../media/image6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74;&#1085;\chajki%203.mp3" TargetMode="External"/><Relationship Id="rId4" Type="http://schemas.openxmlformats.org/officeDocument/2006/relationships/image" Target="../media/image7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74;&#1085;\sova.mp3" TargetMode="External"/><Relationship Id="rId4" Type="http://schemas.openxmlformats.org/officeDocument/2006/relationships/image" Target="../media/image7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74;&#1085;\sova.mp3" TargetMode="External"/><Relationship Id="rId4" Type="http://schemas.openxmlformats.org/officeDocument/2006/relationships/image" Target="../media/image7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74;&#1085;\solovej.mp3" TargetMode="External"/><Relationship Id="rId4" Type="http://schemas.openxmlformats.org/officeDocument/2006/relationships/image" Target="../media/image7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74;&#1085;\solovej.mp3" TargetMode="External"/><Relationship Id="rId4" Type="http://schemas.openxmlformats.org/officeDocument/2006/relationships/image" Target="../media/image7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74;&#1085;\Neverh32020.mp3" TargetMode="Externa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74;&#1085;\Neverh32004.mp3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82;&#1074;&#1085;\Neverh32020.mp3" TargetMode="External"/><Relationship Id="rId4" Type="http://schemas.openxmlformats.org/officeDocument/2006/relationships/image" Target="../media/image82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82;&#1074;&#1085;\The-X-Files_Theme_(Main_Title).mp3" TargetMode="Externa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82;&#1074;&#1085;\The-X-Files_Theme_(Main_Title).mp3" TargetMode="Externa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6" name="Рисунок 5" descr="5f8350820dd8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85852" y="1643050"/>
            <a:ext cx="5857916" cy="387941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428860" y="428604"/>
            <a:ext cx="4077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solidFill>
                  <a:srgbClr val="8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Путешествие</a:t>
            </a:r>
            <a:endParaRPr lang="ru-RU" sz="6000" b="1" cap="none" spc="0" dirty="0">
              <a:ln w="11430"/>
              <a:solidFill>
                <a:srgbClr val="8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86050" y="642918"/>
            <a:ext cx="343876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solidFill>
                  <a:srgbClr val="8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6000" b="1" dirty="0" smtClean="0">
                <a:ln w="11430"/>
                <a:solidFill>
                  <a:srgbClr val="8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стране</a:t>
            </a:r>
            <a:endParaRPr lang="ru-RU" sz="6000" b="1" cap="none" spc="0" dirty="0">
              <a:ln w="11430"/>
              <a:solidFill>
                <a:srgbClr val="8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00232" y="5715016"/>
            <a:ext cx="4929222" cy="71438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solidFill>
                  <a:srgbClr val="8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БигМИФия</a:t>
            </a:r>
            <a:endParaRPr lang="ru-RU" sz="5400" b="1" cap="none" spc="0" dirty="0">
              <a:ln w="11430"/>
              <a:solidFill>
                <a:srgbClr val="8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5" name="Рисунок 4" descr="2ou7gmpcslihn1rz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357290" y="285728"/>
            <a:ext cx="6283886" cy="6362783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3108" y="214290"/>
            <a:ext cx="54292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Переливайка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Рисунок 7" descr="1cabbagephindicato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670" y="1257759"/>
            <a:ext cx="4071966" cy="5307084"/>
          </a:xfrm>
          <a:prstGeom prst="rect">
            <a:avLst/>
          </a:prstGeom>
        </p:spPr>
      </p:pic>
      <p:pic>
        <p:nvPicPr>
          <p:cNvPr id="5" name="Neverh3202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85786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9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9" name="Опыты с шестифтористой серой_WM9_1Mbps_Download_PAL_ConstrainedVBR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47725" y="1143000"/>
            <a:ext cx="6953278" cy="5214958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5" name="Рисунок 4" descr="хим зас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1285860"/>
            <a:ext cx="7715304" cy="533233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928926" y="214290"/>
            <a:ext cx="4035079" cy="92333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8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ХИМГРАД</a:t>
            </a:r>
            <a:endParaRPr lang="ru-RU" sz="5400" b="1" cap="none" spc="0" dirty="0">
              <a:ln w="11430"/>
              <a:solidFill>
                <a:srgbClr val="008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7" name="Neverh320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42844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86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714612" y="142852"/>
            <a:ext cx="40783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Пословицы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358" y="1500174"/>
            <a:ext cx="9135642" cy="20005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все то </a:t>
            </a:r>
            <a:r>
              <a:rPr lang="ru-RU" sz="4400" b="1" cap="none" spc="0" dirty="0" err="1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аурум</a:t>
            </a:r>
            <a:r>
              <a:rPr lang="ru-RU" sz="44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что металлическим </a:t>
            </a:r>
          </a:p>
          <a:p>
            <a:pPr algn="ctr"/>
            <a:r>
              <a:rPr lang="ru-RU" sz="4400" b="1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</a:t>
            </a:r>
            <a:r>
              <a:rPr lang="ru-RU" sz="44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леском обладает</a:t>
            </a:r>
          </a:p>
          <a:p>
            <a:pPr algn="ctr"/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015908" y="2551837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28728" y="4143380"/>
            <a:ext cx="634244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все то золото, что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блестит</a:t>
            </a:r>
            <a:endParaRPr lang="ru-RU" sz="5400" b="1" cap="none" spc="0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428736"/>
            <a:ext cx="844365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Куй </a:t>
            </a:r>
            <a:r>
              <a:rPr lang="ru-RU" sz="4800" b="1" cap="none" spc="0" dirty="0" err="1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феррум</a:t>
            </a:r>
            <a:r>
              <a:rPr lang="ru-RU" sz="48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пока температура</a:t>
            </a:r>
          </a:p>
          <a:p>
            <a:pPr algn="ctr"/>
            <a:r>
              <a:rPr lang="ru-RU" sz="48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высока</a:t>
            </a:r>
            <a:endParaRPr lang="ru-RU" sz="4800" b="1" cap="none" spc="0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4429132"/>
            <a:ext cx="75073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Куй железо, пока горячо</a:t>
            </a:r>
            <a:endParaRPr lang="ru-RU" sz="5400" b="1" cap="none" spc="0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142984"/>
            <a:ext cx="848078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err="1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Недонатрий</a:t>
            </a:r>
            <a:r>
              <a:rPr lang="ru-RU" sz="44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хлористый – на столе,</a:t>
            </a:r>
          </a:p>
          <a:p>
            <a:pPr algn="ctr"/>
            <a:r>
              <a:rPr lang="ru-RU" sz="4400" b="1" cap="none" spc="0" dirty="0" err="1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перенатрий</a:t>
            </a:r>
            <a:r>
              <a:rPr lang="ru-RU" sz="44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хлористый -  </a:t>
            </a:r>
            <a:r>
              <a:rPr lang="ru-RU" sz="4400" b="1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</a:t>
            </a:r>
            <a:r>
              <a:rPr lang="ru-RU" sz="44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спине</a:t>
            </a:r>
            <a:endParaRPr lang="ru-RU" sz="4400" b="1" cap="none" spc="0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3429000"/>
            <a:ext cx="584910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Недосол - на столе,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пересол - на спине</a:t>
            </a:r>
            <a:endParaRPr lang="ru-RU" sz="5400" b="1" cap="none" spc="0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4000504"/>
            <a:ext cx="75066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Уходит, как вода в песок</a:t>
            </a:r>
            <a:endParaRPr lang="ru-RU" sz="5400" b="1" cap="none" spc="0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6837" y="1357298"/>
            <a:ext cx="883716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Уходит, как </a:t>
            </a:r>
            <a:r>
              <a:rPr lang="ru-RU" sz="4000" b="1" cap="none" spc="0" dirty="0" err="1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аш-два-о</a:t>
            </a:r>
            <a:r>
              <a:rPr lang="ru-RU" sz="40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в оксид кремния </a:t>
            </a:r>
          </a:p>
          <a:p>
            <a:pPr algn="ctr"/>
            <a:r>
              <a:rPr lang="ru-RU" sz="40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четырехвалентного</a:t>
            </a:r>
            <a:endParaRPr lang="ru-RU" sz="4000" b="1" cap="none" spc="0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214422"/>
            <a:ext cx="8569974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Необычайно твердая </a:t>
            </a:r>
            <a:r>
              <a:rPr lang="ru-RU" sz="4400" b="1" cap="none" spc="0" dirty="0" err="1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аллотропная</a:t>
            </a:r>
            <a:endParaRPr lang="ru-RU" sz="4400" b="1" cap="none" spc="0" dirty="0" smtClean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4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модификация углерода чистой</a:t>
            </a:r>
          </a:p>
          <a:p>
            <a:pPr algn="ctr"/>
            <a:r>
              <a:rPr lang="ru-RU" sz="4400" b="1" cap="none" spc="0" dirty="0" err="1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аш-два-о</a:t>
            </a:r>
            <a:endParaRPr lang="ru-RU" sz="4400" b="1" cap="none" spc="0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43042" y="4572008"/>
            <a:ext cx="60805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Алмаз чистой воды.</a:t>
            </a:r>
            <a:endParaRPr lang="ru-RU" sz="5400" b="1" cap="none" spc="0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1285860"/>
            <a:ext cx="565847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Слово – </a:t>
            </a:r>
            <a:r>
              <a:rPr lang="ru-RU" sz="5400" b="1" cap="none" spc="0" dirty="0" err="1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аргентум</a:t>
            </a:r>
            <a:r>
              <a:rPr lang="ru-RU" sz="54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молчание - </a:t>
            </a:r>
            <a:r>
              <a:rPr lang="ru-RU" sz="5400" b="1" cap="none" spc="0" dirty="0" err="1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аурум</a:t>
            </a:r>
            <a:endParaRPr lang="ru-RU" sz="5400" b="1" cap="none" spc="0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85918" y="4286256"/>
            <a:ext cx="556036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Слово – серебро,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молчание - золото</a:t>
            </a:r>
            <a:endParaRPr lang="ru-RU" sz="5400" b="1" cap="none" spc="0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7" name="Клип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28662" y="1000108"/>
            <a:ext cx="7620053" cy="42862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23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214422"/>
            <a:ext cx="837222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Явлению чрезмерного употребления</a:t>
            </a:r>
          </a:p>
          <a:p>
            <a:pPr algn="ctr"/>
            <a:r>
              <a:rPr lang="ru-RU" sz="4000" b="1" cap="none" spc="0" dirty="0" err="1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це-два-аш-пять-о-аш</a:t>
            </a:r>
            <a:r>
              <a:rPr lang="ru-RU" sz="40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– бой!</a:t>
            </a:r>
            <a:endParaRPr lang="ru-RU" sz="4000" b="1" cap="none" spc="0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3786190"/>
            <a:ext cx="49183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Пьянству – бой!</a:t>
            </a:r>
            <a:endParaRPr lang="ru-RU" sz="5400" b="1" cap="none" spc="0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1285860"/>
            <a:ext cx="734226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Много оксида водорода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утекло с тех пор</a:t>
            </a:r>
            <a:endParaRPr lang="ru-RU" sz="5400" b="1" cap="none" spc="0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4071942"/>
            <a:ext cx="86585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Много воды утекло с тех пор</a:t>
            </a:r>
            <a:endParaRPr lang="ru-RU" sz="5400" b="1" cap="none" spc="0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214290"/>
            <a:ext cx="7536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«Рассыпалось на атомы»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 descr="ЗАСТ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1285860"/>
            <a:ext cx="7358114" cy="5351356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23</a:t>
            </a:fld>
            <a:endParaRPr lang="ru-RU"/>
          </a:p>
        </p:txBody>
      </p:sp>
      <p:pic>
        <p:nvPicPr>
          <p:cNvPr id="5" name="Занимательная физика - Видео - bigmir)net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881037" y="375025"/>
            <a:ext cx="6929485" cy="519711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Neverh32004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642910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6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317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24</a:t>
            </a:fld>
            <a:endParaRPr lang="ru-RU"/>
          </a:p>
        </p:txBody>
      </p:sp>
      <p:pic>
        <p:nvPicPr>
          <p:cNvPr id="6" name="Рисунок 5" descr="8d1c84f3f95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1214422"/>
            <a:ext cx="7143800" cy="543879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428860" y="142852"/>
            <a:ext cx="52309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ФИЗИКОНИЯ</a:t>
            </a:r>
            <a:endParaRPr lang="ru-RU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5" name="Neverh3200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00034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1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8860" y="428604"/>
            <a:ext cx="45720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КТО ЭТО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 descr="кт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88" y="1571612"/>
            <a:ext cx="3825884" cy="4782355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28</a:t>
            </a:fld>
            <a:endParaRPr lang="ru-RU"/>
          </a:p>
        </p:txBody>
      </p:sp>
      <p:pic>
        <p:nvPicPr>
          <p:cNvPr id="5" name="Рисунок 4" descr="АМПЕР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3" y="142853"/>
            <a:ext cx="2775876" cy="3643337"/>
          </a:xfrm>
          <a:prstGeom prst="rect">
            <a:avLst/>
          </a:prstGeom>
        </p:spPr>
      </p:pic>
      <p:pic>
        <p:nvPicPr>
          <p:cNvPr id="6" name="Рисунок 5" descr="ЛЕНЦ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571868" y="3500438"/>
            <a:ext cx="2707483" cy="3008315"/>
          </a:xfrm>
          <a:prstGeom prst="rect">
            <a:avLst/>
          </a:prstGeom>
        </p:spPr>
      </p:pic>
      <p:pic>
        <p:nvPicPr>
          <p:cNvPr id="7" name="Рисунок 6" descr="АС ПОПОВ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50" y="285728"/>
            <a:ext cx="2575281" cy="331028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14348" y="4071942"/>
            <a:ext cx="236436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Ампер А.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43306" y="2714620"/>
            <a:ext cx="24288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Ленц</a:t>
            </a:r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Э.Х.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388" y="4000504"/>
            <a:ext cx="25717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Попов А.С.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6" name="Рисунок 5" descr="5f8350820dd8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85852" y="1500174"/>
            <a:ext cx="6000792" cy="397403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500298" y="357166"/>
            <a:ext cx="4077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solidFill>
                  <a:srgbClr val="8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Путешествие</a:t>
            </a:r>
            <a:endParaRPr lang="ru-RU" sz="6000" b="1" cap="none" spc="0" dirty="0">
              <a:ln w="11430"/>
              <a:solidFill>
                <a:srgbClr val="8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488" y="500042"/>
            <a:ext cx="343876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solidFill>
                  <a:srgbClr val="8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6000" b="1" dirty="0" smtClean="0">
                <a:ln w="11430"/>
                <a:solidFill>
                  <a:srgbClr val="8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стране</a:t>
            </a:r>
            <a:endParaRPr lang="ru-RU" sz="6000" b="1" cap="none" spc="0" dirty="0">
              <a:ln w="11430"/>
              <a:solidFill>
                <a:srgbClr val="8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00232" y="5500702"/>
            <a:ext cx="4929222" cy="92869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solidFill>
                  <a:srgbClr val="8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БигМИФия</a:t>
            </a:r>
            <a:endParaRPr lang="ru-RU" sz="5400" b="1" cap="none" spc="0" dirty="0">
              <a:ln w="11430"/>
              <a:solidFill>
                <a:srgbClr val="8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ифагор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714356"/>
            <a:ext cx="4459444" cy="580656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572132" y="4786322"/>
            <a:ext cx="30003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Пифагор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32</a:t>
            </a:fld>
            <a:endParaRPr lang="ru-RU"/>
          </a:p>
        </p:txBody>
      </p:sp>
      <p:pic>
        <p:nvPicPr>
          <p:cNvPr id="5" name="Рисунок 4" descr="лодыгин А.Н.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85728"/>
            <a:ext cx="2571768" cy="3649993"/>
          </a:xfrm>
          <a:prstGeom prst="rect">
            <a:avLst/>
          </a:prstGeom>
        </p:spPr>
      </p:pic>
      <p:pic>
        <p:nvPicPr>
          <p:cNvPr id="6" name="Рисунок 5" descr="faradey_М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143240" y="3071810"/>
            <a:ext cx="2714644" cy="3619526"/>
          </a:xfrm>
          <a:prstGeom prst="rect">
            <a:avLst/>
          </a:prstGeom>
        </p:spPr>
      </p:pic>
      <p:pic>
        <p:nvPicPr>
          <p:cNvPr id="7" name="Рисунок 6" descr="ОМ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636" y="428604"/>
            <a:ext cx="2682640" cy="336671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42845" y="4714884"/>
            <a:ext cx="285752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Лодыгин А.Н.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71802" y="2143116"/>
            <a:ext cx="28344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Фарадей М.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572264" y="4357694"/>
            <a:ext cx="216751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Ампер А.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33</a:t>
            </a:fld>
            <a:endParaRPr lang="ru-RU"/>
          </a:p>
        </p:txBody>
      </p:sp>
      <p:pic>
        <p:nvPicPr>
          <p:cNvPr id="6" name="Рисунок 5" descr="лодыгин А.Н.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428604"/>
            <a:ext cx="4153252" cy="589452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929190" y="5143512"/>
            <a:ext cx="40005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Лодыгин А.Н.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34</a:t>
            </a:fld>
            <a:endParaRPr lang="ru-RU"/>
          </a:p>
        </p:txBody>
      </p:sp>
      <p:pic>
        <p:nvPicPr>
          <p:cNvPr id="3" name="Рисунок 2" descr="виет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214290"/>
            <a:ext cx="2857500" cy="3486150"/>
          </a:xfrm>
          <a:prstGeom prst="rect">
            <a:avLst/>
          </a:prstGeom>
        </p:spPr>
      </p:pic>
      <p:pic>
        <p:nvPicPr>
          <p:cNvPr id="5" name="Рисунок 4" descr="эйлер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802" y="2500306"/>
            <a:ext cx="2807115" cy="3978505"/>
          </a:xfrm>
          <a:prstGeom prst="rect">
            <a:avLst/>
          </a:prstGeom>
        </p:spPr>
      </p:pic>
      <p:pic>
        <p:nvPicPr>
          <p:cNvPr id="6" name="Рисунок 5" descr="хорезми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0760" y="214290"/>
            <a:ext cx="2925331" cy="378621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7158" y="4286256"/>
            <a:ext cx="24288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Виет Ф.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28992" y="1428736"/>
            <a:ext cx="225895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Эйлер Л.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00760" y="4857760"/>
            <a:ext cx="29875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Аль-Хорезми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35</a:t>
            </a:fld>
            <a:endParaRPr lang="ru-RU"/>
          </a:p>
        </p:txBody>
      </p:sp>
      <p:pic>
        <p:nvPicPr>
          <p:cNvPr id="6" name="Рисунок 5" descr="виет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642918"/>
            <a:ext cx="4500584" cy="549071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000760" y="4786322"/>
            <a:ext cx="257174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Виет Ф.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36</a:t>
            </a:fld>
            <a:endParaRPr lang="ru-RU"/>
          </a:p>
        </p:txBody>
      </p:sp>
      <p:pic>
        <p:nvPicPr>
          <p:cNvPr id="5" name="Рисунок 4" descr="цельси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357166"/>
            <a:ext cx="2625336" cy="3500448"/>
          </a:xfrm>
          <a:prstGeom prst="rect">
            <a:avLst/>
          </a:prstGeom>
        </p:spPr>
      </p:pic>
      <p:pic>
        <p:nvPicPr>
          <p:cNvPr id="6" name="Рисунок 5" descr="reomy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40" y="3286124"/>
            <a:ext cx="2852025" cy="3386150"/>
          </a:xfrm>
          <a:prstGeom prst="rect">
            <a:avLst/>
          </a:prstGeom>
        </p:spPr>
      </p:pic>
      <p:pic>
        <p:nvPicPr>
          <p:cNvPr id="7" name="Рисунок 6" descr="фаренгейт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12" y="500042"/>
            <a:ext cx="2643206" cy="414102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85720" y="4286256"/>
            <a:ext cx="240963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Цельсий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28992" y="2285992"/>
            <a:ext cx="218951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Реомюр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215074" y="5000636"/>
            <a:ext cx="278954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Фаренгейт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37</a:t>
            </a:fld>
            <a:endParaRPr lang="ru-RU"/>
          </a:p>
        </p:txBody>
      </p:sp>
      <p:pic>
        <p:nvPicPr>
          <p:cNvPr id="5" name="Рисунок 4" descr="фаренгейт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428604"/>
            <a:ext cx="3786214" cy="593173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714876" y="4429132"/>
            <a:ext cx="35719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Фаренгейт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38</a:t>
            </a:fld>
            <a:endParaRPr lang="ru-RU"/>
          </a:p>
        </p:txBody>
      </p:sp>
      <p:pic>
        <p:nvPicPr>
          <p:cNvPr id="5" name="Рисунок 4" descr="люсса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285728"/>
            <a:ext cx="4773344" cy="628654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653109" y="4786322"/>
            <a:ext cx="34908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Ж.  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Люссак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39</a:t>
            </a:fld>
            <a:endParaRPr lang="ru-RU"/>
          </a:p>
        </p:txBody>
      </p:sp>
      <p:pic>
        <p:nvPicPr>
          <p:cNvPr id="5" name="Рисунок 4" descr="вольта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357166"/>
            <a:ext cx="4810144" cy="591930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857884" y="4714884"/>
            <a:ext cx="30003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Вольта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6" name="Рисунок 5" descr="5f8350820dd8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85852" y="1500174"/>
            <a:ext cx="6000792" cy="397403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500298" y="357166"/>
            <a:ext cx="4077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solidFill>
                  <a:srgbClr val="8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Путешествие</a:t>
            </a:r>
            <a:endParaRPr lang="ru-RU" sz="6000" b="1" cap="none" spc="0" dirty="0">
              <a:ln w="11430"/>
              <a:solidFill>
                <a:srgbClr val="8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488" y="500042"/>
            <a:ext cx="343876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solidFill>
                  <a:srgbClr val="8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6000" b="1" dirty="0" smtClean="0">
                <a:ln w="11430"/>
                <a:solidFill>
                  <a:srgbClr val="8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стране</a:t>
            </a:r>
            <a:endParaRPr lang="ru-RU" sz="6000" b="1" cap="none" spc="0" dirty="0">
              <a:ln w="11430"/>
              <a:solidFill>
                <a:srgbClr val="8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00232" y="5500702"/>
            <a:ext cx="4929222" cy="92869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solidFill>
                  <a:srgbClr val="8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БигМИФия</a:t>
            </a:r>
            <a:endParaRPr lang="ru-RU" sz="5400" b="1" cap="none" spc="0" dirty="0">
              <a:ln w="11430"/>
              <a:solidFill>
                <a:srgbClr val="8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40</a:t>
            </a:fld>
            <a:endParaRPr lang="ru-RU"/>
          </a:p>
        </p:txBody>
      </p:sp>
      <p:pic>
        <p:nvPicPr>
          <p:cNvPr id="5" name="Рисунок 4" descr="ньюто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285728"/>
            <a:ext cx="4886345" cy="594445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643570" y="5000636"/>
            <a:ext cx="32235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И. Ньютон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41</a:t>
            </a:fld>
            <a:endParaRPr lang="ru-RU"/>
          </a:p>
        </p:txBody>
      </p:sp>
      <p:pic>
        <p:nvPicPr>
          <p:cNvPr id="10" name="Звуки леса_WM9_1Mbps_Download_PAL_ConstrainedVBR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00100" y="1107264"/>
            <a:ext cx="7500990" cy="562574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143240" y="142852"/>
            <a:ext cx="39581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БИОГРАД</a:t>
            </a:r>
            <a:endParaRPr lang="ru-RU" sz="5400" b="1" cap="none" spc="0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42</a:t>
            </a:fld>
            <a:endParaRPr lang="ru-RU"/>
          </a:p>
        </p:txBody>
      </p:sp>
      <p:pic>
        <p:nvPicPr>
          <p:cNvPr id="5" name="Рисунок 4" descr="лес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970066"/>
            <a:ext cx="7286676" cy="547707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71670" y="0"/>
            <a:ext cx="50280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«Птичка певчая»</a:t>
            </a:r>
            <a:endParaRPr lang="ru-RU" sz="5400" b="1" cap="none" spc="0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gus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71472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3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43</a:t>
            </a:fld>
            <a:endParaRPr lang="ru-RU"/>
          </a:p>
        </p:txBody>
      </p:sp>
      <p:pic>
        <p:nvPicPr>
          <p:cNvPr id="5" name="Рисунок 4" descr="ГУСЬ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1071546"/>
            <a:ext cx="7286676" cy="54650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00298" y="142852"/>
            <a:ext cx="4929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714744" y="142852"/>
            <a:ext cx="13475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Гусь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gus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28596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3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44</a:t>
            </a:fld>
            <a:endParaRPr lang="ru-RU"/>
          </a:p>
        </p:txBody>
      </p:sp>
      <p:pic>
        <p:nvPicPr>
          <p:cNvPr id="10" name="Рисунок 9" descr="0_13f29_387e22c_XL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571480"/>
            <a:ext cx="7378517" cy="5538807"/>
          </a:xfrm>
          <a:prstGeom prst="rect">
            <a:avLst/>
          </a:prstGeom>
        </p:spPr>
      </p:pic>
      <p:pic>
        <p:nvPicPr>
          <p:cNvPr id="5" name="petuh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28596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45</a:t>
            </a:fld>
            <a:endParaRPr lang="ru-RU"/>
          </a:p>
        </p:txBody>
      </p:sp>
      <p:pic>
        <p:nvPicPr>
          <p:cNvPr id="5" name="Рисунок 4" descr="ПЕТУХ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28" y="1142984"/>
            <a:ext cx="6653149" cy="536410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71868" y="142852"/>
            <a:ext cx="1835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Петух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petuh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24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8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46</a:t>
            </a:fld>
            <a:endParaRPr lang="ru-RU"/>
          </a:p>
        </p:txBody>
      </p:sp>
      <p:pic>
        <p:nvPicPr>
          <p:cNvPr id="9" name="Рисунок 8" descr="0_fd4d_1f16ffd4_XL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500041"/>
            <a:ext cx="8074875" cy="5379885"/>
          </a:xfrm>
          <a:prstGeom prst="rect">
            <a:avLst/>
          </a:prstGeom>
        </p:spPr>
      </p:pic>
      <p:pic>
        <p:nvPicPr>
          <p:cNvPr id="6" name="gorlica_22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71472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6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47</a:t>
            </a:fld>
            <a:endParaRPr lang="ru-RU"/>
          </a:p>
        </p:txBody>
      </p:sp>
      <p:pic>
        <p:nvPicPr>
          <p:cNvPr id="5" name="Рисунок 4" descr="ГОРЛИЦ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1000108"/>
            <a:ext cx="7271368" cy="54292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14678" y="0"/>
            <a:ext cx="25397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Горлица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gorlica_22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00034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6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48</a:t>
            </a:fld>
            <a:endParaRPr lang="ru-RU"/>
          </a:p>
        </p:txBody>
      </p:sp>
      <p:pic>
        <p:nvPicPr>
          <p:cNvPr id="8" name="Рисунок 7" descr="163617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585" y="428604"/>
            <a:ext cx="7721360" cy="5786478"/>
          </a:xfrm>
          <a:prstGeom prst="rect">
            <a:avLst/>
          </a:prstGeom>
        </p:spPr>
      </p:pic>
      <p:pic>
        <p:nvPicPr>
          <p:cNvPr id="5" name="gluhar(2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7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49</a:t>
            </a:fld>
            <a:endParaRPr lang="ru-RU"/>
          </a:p>
        </p:txBody>
      </p:sp>
      <p:pic>
        <p:nvPicPr>
          <p:cNvPr id="5" name="Рисунок 4" descr="ГЛУХАРЬ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857232"/>
            <a:ext cx="7715304" cy="566260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500430" y="0"/>
            <a:ext cx="23664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Глухарь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gluhar(2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7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Neverh320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642910" y="6000768"/>
            <a:ext cx="304800" cy="304800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9" name="Рисунок 8" descr="АРИФЛАНДИЯ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1214422"/>
            <a:ext cx="8715436" cy="5482867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071670" y="142852"/>
            <a:ext cx="58810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АРИФЛАНДИЯ</a:t>
            </a:r>
            <a:endParaRPr lang="ru-RU" sz="5400" b="1" cap="none" spc="0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87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50</a:t>
            </a:fld>
            <a:endParaRPr lang="ru-RU"/>
          </a:p>
        </p:txBody>
      </p:sp>
      <p:pic>
        <p:nvPicPr>
          <p:cNvPr id="8" name="Рисунок 7" descr="f_13903682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57224" y="357166"/>
            <a:ext cx="7429522" cy="5943618"/>
          </a:xfrm>
          <a:prstGeom prst="rect">
            <a:avLst/>
          </a:prstGeom>
        </p:spPr>
      </p:pic>
      <p:pic>
        <p:nvPicPr>
          <p:cNvPr id="6" name="voron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85720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3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51</a:t>
            </a:fld>
            <a:endParaRPr lang="ru-RU"/>
          </a:p>
        </p:txBody>
      </p:sp>
      <p:pic>
        <p:nvPicPr>
          <p:cNvPr id="5" name="Рисунок 4" descr="ВОРОН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1012340"/>
            <a:ext cx="7500991" cy="542884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714612" y="0"/>
            <a:ext cx="31245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Ворона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voron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28596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3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52</a:t>
            </a:fld>
            <a:endParaRPr lang="ru-RU"/>
          </a:p>
        </p:txBody>
      </p:sp>
      <p:pic>
        <p:nvPicPr>
          <p:cNvPr id="8" name="Рисунок 7" descr="181219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214290"/>
            <a:ext cx="7925575" cy="6000792"/>
          </a:xfrm>
          <a:prstGeom prst="rect">
            <a:avLst/>
          </a:prstGeom>
        </p:spPr>
      </p:pic>
      <p:pic>
        <p:nvPicPr>
          <p:cNvPr id="5" name="chajki 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2859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2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53</a:t>
            </a:fld>
            <a:endParaRPr lang="ru-RU"/>
          </a:p>
        </p:txBody>
      </p:sp>
      <p:pic>
        <p:nvPicPr>
          <p:cNvPr id="5" name="Рисунок 4" descr="ЧАЙКА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42910" y="1071546"/>
            <a:ext cx="7929585" cy="537568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357554" y="142852"/>
            <a:ext cx="20276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Чайка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chajki 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14282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2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54</a:t>
            </a:fld>
            <a:endParaRPr lang="ru-RU"/>
          </a:p>
        </p:txBody>
      </p:sp>
      <p:pic>
        <p:nvPicPr>
          <p:cNvPr id="8" name="Рисунок 7" descr="0_13f29_387e22c_XL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642918"/>
            <a:ext cx="7358064" cy="5523453"/>
          </a:xfrm>
          <a:prstGeom prst="rect">
            <a:avLst/>
          </a:prstGeom>
        </p:spPr>
      </p:pic>
      <p:pic>
        <p:nvPicPr>
          <p:cNvPr id="6" name="sov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28596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7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55</a:t>
            </a:fld>
            <a:endParaRPr lang="ru-RU"/>
          </a:p>
        </p:txBody>
      </p:sp>
      <p:pic>
        <p:nvPicPr>
          <p:cNvPr id="5" name="Рисунок 4" descr="СОВА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28662" y="214290"/>
            <a:ext cx="5429288" cy="639612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786578" y="4286256"/>
            <a:ext cx="20002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Сова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sov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7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56</a:t>
            </a:fld>
            <a:endParaRPr lang="ru-RU"/>
          </a:p>
        </p:txBody>
      </p:sp>
      <p:pic>
        <p:nvPicPr>
          <p:cNvPr id="8" name="Рисунок 7" descr="1ced82d8bf0048ab4a92c4d52425a20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428604"/>
            <a:ext cx="7957825" cy="5961972"/>
          </a:xfrm>
          <a:prstGeom prst="rect">
            <a:avLst/>
          </a:prstGeom>
        </p:spPr>
      </p:pic>
      <p:pic>
        <p:nvPicPr>
          <p:cNvPr id="5" name="solovej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57</a:t>
            </a:fld>
            <a:endParaRPr lang="ru-RU"/>
          </a:p>
        </p:txBody>
      </p:sp>
      <p:pic>
        <p:nvPicPr>
          <p:cNvPr id="5" name="Рисунок 4" descr="СОЛОВЕЙ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00034" y="214290"/>
            <a:ext cx="5715040" cy="645539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286512" y="4929198"/>
            <a:ext cx="27011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Соловей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solovej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1428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58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3108" y="214290"/>
            <a:ext cx="50373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Абракадабра»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28662" y="1714488"/>
            <a:ext cx="31630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НЬФИЛЕД</a:t>
            </a:r>
            <a:endParaRPr lang="ru-RU" sz="5400" b="1" cap="none" spc="0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85786" y="2857496"/>
            <a:ext cx="34131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ИПТАЛОНА</a:t>
            </a:r>
            <a:endParaRPr lang="ru-RU" sz="5400" b="1" cap="none" spc="0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42910" y="3857628"/>
            <a:ext cx="35560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АГЛИЛАРОТ</a:t>
            </a:r>
            <a:endParaRPr lang="ru-RU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57224" y="4786322"/>
            <a:ext cx="3008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РОГОНОС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786314" y="1785926"/>
            <a:ext cx="37498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ТЛЕСВЯКОЧ</a:t>
            </a:r>
            <a:endParaRPr lang="ru-RU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857752" y="2714620"/>
            <a:ext cx="33441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НЦЕПИША</a:t>
            </a:r>
            <a:endParaRPr lang="ru-RU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786314" y="3714752"/>
            <a:ext cx="38090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НИКАЙЛИШ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072066" y="4714884"/>
            <a:ext cx="28667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19A745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ГУНКЕУР</a:t>
            </a:r>
            <a:endParaRPr lang="ru-RU" sz="5400" b="1" cap="none" spc="0" dirty="0">
              <a:ln w="11430"/>
              <a:solidFill>
                <a:srgbClr val="19A745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" name="Neverh3202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642910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9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59</a:t>
            </a:fld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500430" y="142852"/>
            <a:ext cx="23070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Ответы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57224" y="1428736"/>
            <a:ext cx="31630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ДЕЛЬФИН</a:t>
            </a:r>
            <a:endParaRPr lang="ru-RU" sz="5400" b="1" cap="none" spc="0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85786" y="2428868"/>
            <a:ext cx="34243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АНТИЛОПА</a:t>
            </a:r>
            <a:endParaRPr lang="ru-RU" sz="5400" b="1" cap="none" spc="0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14348" y="3500438"/>
            <a:ext cx="35820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АЛЛИГАТОР</a:t>
            </a:r>
            <a:endParaRPr lang="ru-RU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85786" y="4429132"/>
            <a:ext cx="30267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НОСОРОГ</a:t>
            </a:r>
            <a:endParaRPr lang="ru-RU" sz="5400" b="1" cap="none" spc="0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00628" y="1571612"/>
            <a:ext cx="37710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СВЕТЛЯЧОК</a:t>
            </a:r>
            <a:endParaRPr lang="ru-RU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000628" y="2571744"/>
            <a:ext cx="33441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ПШЕНИЦА</a:t>
            </a:r>
            <a:endParaRPr lang="ru-RU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786314" y="3429000"/>
            <a:ext cx="38090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ЛИШАЙНИК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000628" y="4429132"/>
            <a:ext cx="28667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19A745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КЕНГУРУ</a:t>
            </a:r>
            <a:endParaRPr lang="ru-RU" sz="5400" b="1" cap="none" spc="0" dirty="0">
              <a:ln w="11430"/>
              <a:solidFill>
                <a:srgbClr val="19A745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" name="Neverh3200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500034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17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7" name="Рисунок 6" descr="сапоги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57224" y="1000108"/>
            <a:ext cx="7643867" cy="5661802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142976" y="1"/>
            <a:ext cx="7786742" cy="1357298"/>
          </a:xfrm>
          <a:prstGeom prst="rect">
            <a:avLst/>
          </a:prstGeom>
        </p:spPr>
        <p:txBody>
          <a:bodyPr vert="horz" anchor="ctr">
            <a:normAutofit fontScale="7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all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«САПОГИ</a:t>
            </a:r>
            <a:r>
              <a:rPr kumimoji="0" lang="ru-RU" sz="6600" b="1" i="0" u="none" strike="noStrike" kern="1200" cap="all" spc="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ДЛЯ ПИФАГОРА</a:t>
            </a:r>
            <a:r>
              <a:rPr kumimoji="0" lang="ru-RU" sz="6600" b="1" i="0" u="none" strike="noStrike" kern="1200" cap="all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  <a:endParaRPr kumimoji="0" lang="ru-RU" sz="6600" b="1" i="0" u="none" strike="noStrike" kern="1200" cap="all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60</a:t>
            </a:fld>
            <a:endParaRPr lang="ru-RU"/>
          </a:p>
        </p:txBody>
      </p:sp>
      <p:pic>
        <p:nvPicPr>
          <p:cNvPr id="6" name="Рисунок 5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714356"/>
            <a:ext cx="8387919" cy="529478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14612" y="2643182"/>
            <a:ext cx="364333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РЕБУСЫ»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pic>
        <p:nvPicPr>
          <p:cNvPr id="7" name="Neverh3202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9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61</a:t>
            </a:fld>
            <a:endParaRPr lang="ru-RU"/>
          </a:p>
        </p:txBody>
      </p:sp>
      <p:pic>
        <p:nvPicPr>
          <p:cNvPr id="5" name="Рисунок 4" descr="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635070"/>
            <a:ext cx="7000924" cy="493706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786050" y="5715016"/>
            <a:ext cx="38090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ЛИШАЙНИК</a:t>
            </a:r>
            <a:endParaRPr lang="ru-RU" sz="5400" b="1" cap="none" spc="0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62</a:t>
            </a:fld>
            <a:endParaRPr lang="ru-RU"/>
          </a:p>
        </p:txBody>
      </p:sp>
      <p:pic>
        <p:nvPicPr>
          <p:cNvPr id="5" name="Рисунок 4" descr="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099" y="214289"/>
            <a:ext cx="7429553" cy="524438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071802" y="5786454"/>
            <a:ext cx="32560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8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КУКУРУЗА</a:t>
            </a:r>
            <a:endParaRPr lang="ru-RU" sz="5400" b="1" cap="none" spc="0" dirty="0">
              <a:ln w="11430"/>
              <a:solidFill>
                <a:srgbClr val="8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63</a:t>
            </a:fld>
            <a:endParaRPr lang="ru-RU"/>
          </a:p>
        </p:txBody>
      </p:sp>
      <p:pic>
        <p:nvPicPr>
          <p:cNvPr id="5" name="Рисунок 4" descr="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264717"/>
            <a:ext cx="7358114" cy="519396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643174" y="5715016"/>
            <a:ext cx="33971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МОЛЛЮСК</a:t>
            </a:r>
            <a:endParaRPr lang="ru-RU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64</a:t>
            </a:fld>
            <a:endParaRPr lang="ru-RU"/>
          </a:p>
        </p:txBody>
      </p:sp>
      <p:pic>
        <p:nvPicPr>
          <p:cNvPr id="5" name="Рисунок 4" descr="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214290"/>
            <a:ext cx="7358114" cy="518895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714612" y="5572140"/>
            <a:ext cx="35125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ОРГАНИЗМ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65</a:t>
            </a:fld>
            <a:endParaRPr lang="ru-RU"/>
          </a:p>
        </p:txBody>
      </p:sp>
      <p:pic>
        <p:nvPicPr>
          <p:cNvPr id="5" name="Рисунок 4" descr="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285728"/>
            <a:ext cx="7215238" cy="509310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928926" y="5572140"/>
            <a:ext cx="31039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A5002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ЛЯГУШКА</a:t>
            </a:r>
            <a:endParaRPr lang="ru-RU" sz="5400" b="1" cap="none" spc="0" dirty="0">
              <a:ln w="11430"/>
              <a:solidFill>
                <a:srgbClr val="A5002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66</a:t>
            </a:fld>
            <a:endParaRPr lang="ru-RU"/>
          </a:p>
        </p:txBody>
      </p:sp>
      <p:pic>
        <p:nvPicPr>
          <p:cNvPr id="5" name="Рисунок 4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357166"/>
            <a:ext cx="7233098" cy="510571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00430" y="5643578"/>
            <a:ext cx="21725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КОБРА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67</a:t>
            </a:fld>
            <a:endParaRPr lang="ru-RU"/>
          </a:p>
        </p:txBody>
      </p:sp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142852"/>
            <a:ext cx="7489084" cy="52864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28728" y="5715016"/>
            <a:ext cx="650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85984" y="5643578"/>
            <a:ext cx="45765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ПОДСНЕЖНИК</a:t>
            </a:r>
            <a:endParaRPr lang="ru-RU" sz="5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214290"/>
            <a:ext cx="7316444" cy="5164547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68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714612" y="5643578"/>
            <a:ext cx="3437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СОЦВЕТИЕ</a:t>
            </a:r>
            <a:endParaRPr lang="ru-RU" sz="5400" b="1" cap="none" spc="0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69</a:t>
            </a:fld>
            <a:endParaRPr lang="ru-RU"/>
          </a:p>
        </p:txBody>
      </p:sp>
      <p:pic>
        <p:nvPicPr>
          <p:cNvPr id="6" name="Рисунок 5" descr="5f8350820dd8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85852" y="1643050"/>
            <a:ext cx="5857916" cy="387941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428860" y="428604"/>
            <a:ext cx="4077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solidFill>
                  <a:srgbClr val="8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Путешествие</a:t>
            </a:r>
            <a:endParaRPr lang="ru-RU" sz="6000" b="1" cap="none" spc="0" dirty="0">
              <a:ln w="11430"/>
              <a:solidFill>
                <a:srgbClr val="8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86050" y="642918"/>
            <a:ext cx="343876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solidFill>
                  <a:srgbClr val="8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6000" b="1" dirty="0" smtClean="0">
                <a:ln w="11430"/>
                <a:solidFill>
                  <a:srgbClr val="8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стране</a:t>
            </a:r>
            <a:endParaRPr lang="ru-RU" sz="6000" b="1" cap="none" spc="0" dirty="0">
              <a:ln w="11430"/>
              <a:solidFill>
                <a:srgbClr val="8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00232" y="5715016"/>
            <a:ext cx="4929222" cy="71438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solidFill>
                  <a:srgbClr val="8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БигМИФия</a:t>
            </a:r>
            <a:endParaRPr lang="ru-RU" sz="5400" b="1" cap="none" spc="0" dirty="0">
              <a:ln w="11430"/>
              <a:solidFill>
                <a:srgbClr val="8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382" y="857232"/>
            <a:ext cx="7929618" cy="1612901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«Черный ящик»</a:t>
            </a:r>
            <a:endParaRPr lang="ru-RU" sz="6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8" name="Рисунок 7" descr="2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86124"/>
            <a:ext cx="9144000" cy="3276516"/>
          </a:xfrm>
          <a:prstGeom prst="rect">
            <a:avLst/>
          </a:prstGeom>
        </p:spPr>
      </p:pic>
      <p:pic>
        <p:nvPicPr>
          <p:cNvPr id="5" name="The-X-Files_Theme_(Main_Titl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14348" y="5929330"/>
            <a:ext cx="304800" cy="304800"/>
          </a:xfrm>
          <a:prstGeom prst="rect">
            <a:avLst/>
          </a:prstGeom>
        </p:spPr>
      </p:pic>
      <p:pic>
        <p:nvPicPr>
          <p:cNvPr id="6" name="Рисунок 5" descr="box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643174" y="2357430"/>
            <a:ext cx="3714776" cy="3786214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1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3" name="Рисунок 2" descr="шахматы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285728"/>
            <a:ext cx="8096308" cy="6072231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928670"/>
            <a:ext cx="7929618" cy="1612901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«Черный ящик»</a:t>
            </a:r>
            <a:endParaRPr lang="ru-RU" sz="6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7E71-708C-4679-BB71-CC01744E3E79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8" name="Рисунок 7" descr="2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86124"/>
            <a:ext cx="9144000" cy="3276516"/>
          </a:xfrm>
          <a:prstGeom prst="rect">
            <a:avLst/>
          </a:prstGeom>
        </p:spPr>
      </p:pic>
      <p:pic>
        <p:nvPicPr>
          <p:cNvPr id="5" name="The-X-Files_Theme_(Main_Titl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14348" y="5929330"/>
            <a:ext cx="304800" cy="304800"/>
          </a:xfrm>
          <a:prstGeom prst="rect">
            <a:avLst/>
          </a:prstGeom>
        </p:spPr>
      </p:pic>
      <p:pic>
        <p:nvPicPr>
          <p:cNvPr id="6" name="Рисунок 5" descr="box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643174" y="2357430"/>
            <a:ext cx="3714776" cy="3786214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1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877</TotalTime>
  <Words>311</Words>
  <Application>Microsoft Office PowerPoint</Application>
  <PresentationFormat>Экран (4:3)</PresentationFormat>
  <Paragraphs>170</Paragraphs>
  <Slides>69</Slides>
  <Notes>0</Notes>
  <HiddenSlides>0</HiddenSlides>
  <MMClips>30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69</vt:i4>
      </vt:variant>
    </vt:vector>
  </HeadingPairs>
  <TitlesOfParts>
    <vt:vector size="70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«Черный ящик»</vt:lpstr>
      <vt:lpstr>Слайд 8</vt:lpstr>
      <vt:lpstr>«Черный ящик»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Неделя науки</dc:title>
  <dc:creator>Span</dc:creator>
  <cp:lastModifiedBy> </cp:lastModifiedBy>
  <cp:revision>210</cp:revision>
  <dcterms:created xsi:type="dcterms:W3CDTF">2010-04-18T16:53:54Z</dcterms:created>
  <dcterms:modified xsi:type="dcterms:W3CDTF">2011-03-17T08:35:04Z</dcterms:modified>
</cp:coreProperties>
</file>